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534"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4/17/2020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4/17/2020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86596" y="298045"/>
            <a:ext cx="8911087" cy="6186309"/>
          </a:xfrm>
          <a:prstGeom prst="rect">
            <a:avLst/>
          </a:prstGeom>
        </p:spPr>
        <p:txBody>
          <a:bodyPr wrap="square">
            <a:spAutoFit/>
          </a:bodyPr>
          <a:lstStyle/>
          <a:p>
            <a:r>
              <a:rPr lang="en-US" sz="1200" dirty="0" smtClean="0"/>
              <a:t>Online Course Evaluation</a:t>
            </a:r>
          </a:p>
          <a:p>
            <a:r>
              <a:rPr lang="en-US" sz="1200" dirty="0" smtClean="0"/>
              <a:t>Notes </a:t>
            </a:r>
            <a:r>
              <a:rPr lang="en-US" sz="1200" dirty="0"/>
              <a:t>to Students</a:t>
            </a:r>
            <a:r>
              <a:rPr lang="en-US" sz="1200" dirty="0" smtClean="0"/>
              <a:t>:</a:t>
            </a:r>
          </a:p>
          <a:p>
            <a:endParaRPr lang="en-US" sz="1200" dirty="0"/>
          </a:p>
          <a:p>
            <a:r>
              <a:rPr lang="en-US" sz="1200" dirty="0"/>
              <a:t>1.            Students are given 10-15 minutes during the Zoom class session to fill in online course evaluation.</a:t>
            </a:r>
          </a:p>
          <a:p>
            <a:r>
              <a:rPr lang="en-US" sz="1200" dirty="0"/>
              <a:t> </a:t>
            </a:r>
          </a:p>
          <a:p>
            <a:r>
              <a:rPr lang="en-US" sz="1200" dirty="0"/>
              <a:t>2.            Students may contact the departmental technical support staff (email:  johnwong@cuhk.edu.hk )  if they encounter any problems during the process. </a:t>
            </a:r>
          </a:p>
          <a:p>
            <a:r>
              <a:rPr lang="en-US" sz="1200" dirty="0"/>
              <a:t> </a:t>
            </a:r>
          </a:p>
          <a:p>
            <a:r>
              <a:rPr lang="en-US" sz="1200" dirty="0"/>
              <a:t>3.            Students should refer to the relevant emails sent by the Online CTE (OCTE) System for the courses concerned for completing the questionnaire. </a:t>
            </a:r>
          </a:p>
          <a:p>
            <a:r>
              <a:rPr lang="en-US" sz="1200" dirty="0"/>
              <a:t> </a:t>
            </a:r>
          </a:p>
          <a:p>
            <a:r>
              <a:rPr lang="en-US" sz="1200" dirty="0"/>
              <a:t>4.            Students should note that the subject line of the OCTE email reads as follows:</a:t>
            </a:r>
          </a:p>
          <a:p>
            <a:r>
              <a:rPr lang="en-US" sz="1200" dirty="0"/>
              <a:t>“Online CTE Questionnaire for Course Code: Course Title – Name of Teacher(s)”. </a:t>
            </a:r>
          </a:p>
          <a:p>
            <a:r>
              <a:rPr lang="en-US" sz="1200" dirty="0"/>
              <a:t> </a:t>
            </a:r>
          </a:p>
          <a:p>
            <a:r>
              <a:rPr lang="en-US" sz="1200" dirty="0"/>
              <a:t>To avoid the risk of fake emails, students shall be reminded in the invitation emails on the following:</a:t>
            </a:r>
          </a:p>
          <a:p>
            <a:r>
              <a:rPr lang="en-US" sz="1200" dirty="0"/>
              <a:t> </a:t>
            </a:r>
          </a:p>
          <a:p>
            <a:r>
              <a:rPr lang="en-US" sz="1200" dirty="0"/>
              <a:t>- Password is not required, therefore never enter any password.</a:t>
            </a:r>
          </a:p>
          <a:p>
            <a:r>
              <a:rPr lang="en-US" sz="1200" dirty="0"/>
              <a:t> </a:t>
            </a:r>
          </a:p>
          <a:p>
            <a:r>
              <a:rPr lang="en-US" sz="1200" dirty="0"/>
              <a:t>- The survey site is at cuhk.evaluationkit.com. Mails sent by any other sites are phishing emails. Don’t answer it.</a:t>
            </a:r>
          </a:p>
          <a:p>
            <a:r>
              <a:rPr lang="en-US" sz="1200" dirty="0"/>
              <a:t> </a:t>
            </a:r>
          </a:p>
          <a:p>
            <a:r>
              <a:rPr lang="en-US" sz="1200" dirty="0"/>
              <a:t>To ensure anonymity, CUHK will not collect the CTE data directly. Rather, all data will be collected by the system vendor, and only non-personally identifiable information will be passed to CUHK. Furthermore, the vendor has made explicit contractual guarantee to CUHK that the vendor will not respond to request from anyone for information that could reveal the identity of a respondent.</a:t>
            </a:r>
          </a:p>
          <a:p>
            <a:r>
              <a:rPr lang="en-US" sz="1200" dirty="0"/>
              <a:t> </a:t>
            </a:r>
          </a:p>
          <a:p>
            <a:r>
              <a:rPr lang="en-US" sz="1200" dirty="0"/>
              <a:t>-  Students may need to check Junk/Spam mail folder if they do not receive OCTE email in their email Inbox.</a:t>
            </a:r>
          </a:p>
          <a:p>
            <a:r>
              <a:rPr lang="en-US" sz="1200" dirty="0"/>
              <a:t> </a:t>
            </a:r>
          </a:p>
          <a:p>
            <a:r>
              <a:rPr lang="en-US" sz="1200" dirty="0"/>
              <a:t>5.            OCTE System can ensure student’s anonymity. </a:t>
            </a:r>
          </a:p>
          <a:p>
            <a:r>
              <a:rPr lang="en-US" sz="1200" dirty="0"/>
              <a:t> </a:t>
            </a:r>
          </a:p>
          <a:p>
            <a:r>
              <a:rPr lang="en-US" sz="1200" dirty="0"/>
              <a:t>6.            Students should complete the questionnaire independently without any interruption.</a:t>
            </a:r>
          </a:p>
          <a:p>
            <a:r>
              <a:rPr lang="en-US" sz="1200" dirty="0"/>
              <a:t> </a:t>
            </a:r>
          </a:p>
          <a:p>
            <a:r>
              <a:rPr lang="en-US" sz="1200" dirty="0"/>
              <a:t>8.            Students are reminded to complete the CTE questionnaire at their own time before the stipulated deadline for submission. </a:t>
            </a:r>
          </a:p>
        </p:txBody>
      </p:sp>
    </p:spTree>
    <p:extLst>
      <p:ext uri="{BB962C8B-B14F-4D97-AF65-F5344CB8AC3E}">
        <p14:creationId xmlns:p14="http://schemas.microsoft.com/office/powerpoint/2010/main" val="402459735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305</Words>
  <Application>Microsoft Office PowerPoint</Application>
  <PresentationFormat>Widescreen</PresentationFormat>
  <Paragraphs>27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Trebuchet MS</vt:lpstr>
      <vt:lpstr>Wingdings 3</vt:lpstr>
      <vt:lpstr>Facet</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Wong (SOC)</dc:creator>
  <cp:lastModifiedBy>John Wong (SOC)</cp:lastModifiedBy>
  <cp:revision>1</cp:revision>
  <dcterms:created xsi:type="dcterms:W3CDTF">2020-04-17T06:36:40Z</dcterms:created>
  <dcterms:modified xsi:type="dcterms:W3CDTF">2020-04-17T06:39:56Z</dcterms:modified>
</cp:coreProperties>
</file>